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3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01377-557E-EF4E-A7A7-B63FAFB0B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C31BBD-143A-B7F3-8715-719069144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828835-0138-BEE0-788C-80E0D34A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80721F-64CB-0B10-D04E-4E9313CB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CB106-920D-B78A-B4E8-DCAE0814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8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53F14-4741-FFA9-F6FE-4D993D47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C1141C-DB59-1158-3E89-BE5683671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4BEB44-B96A-98C9-E9AC-E82D3C1D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681995-D0AB-A4A4-763F-E3CEB0FB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3D27FD-9CA2-528D-3AD8-7C97BBE8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04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7B2E8A-F2B3-2609-893C-8D0F254C3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D9E1FB-988A-49BB-8D9C-1B2BA9F0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F5710E-ECE3-27B1-E495-797DE17D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46D390-A8AC-51A2-9B23-E27CD0DC0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347D89-0DC2-7616-221F-D88A6AB1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368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BA601-173B-3EAC-F453-ABB8FA40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43F248-EFCB-9417-EBFB-2B2109BC4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5D20A7-1355-E15C-5237-597AB1ED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264515-03F0-B626-6F45-150079E5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B859AF-2D41-693C-FC71-D29C2C7D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59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B52D8-388C-216B-E6F3-55222B3F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5D5B61-A7C8-C954-5B36-CEFA40C7E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C8339B-B796-6862-9811-F0E2A079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3564D3-453B-3884-67C4-811EC7DD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8A1E39-7774-90D1-2A3C-ACEA112C8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28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0BE91-D38A-3A3E-8672-AA65639D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A15143-84C0-917E-D3BF-0163AC579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5EB6EB-90D4-A902-CB58-E7C9921E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7C7C84-18B2-F43F-7760-7453A39B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CC92EC-D82F-7B49-0D6C-BD5E4599B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A19C7F-9369-8DEE-8321-6AB4B898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48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20398D-9BFE-B6F2-F2D3-5D2DD08D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D35C32-8DBA-7B9D-C4D7-5F580DE72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82A9B6-1FCC-F15F-F395-5A1EDEB0E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D8735F-5A8C-7152-216E-8FBC3464E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D2177E-DE9A-2228-B3B0-313123D44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408143-A2EE-72B6-9726-EF0F6F5A0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A1559E0-4D96-B7E0-06AE-C12F3F63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F1A1ED-6FD7-5B0B-20B2-BAF3A6B9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43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E2293-363C-A483-DCBA-3FF07503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EB5151-D53A-F89B-2C34-826D2231A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2E5CBD-5A98-0E37-35A6-C982E44C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CCFDBC-1AD5-E26F-20D6-083DBA19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03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E37105-E1B2-5E8B-4545-163FE5CD9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FE9FE1B-4CCD-6242-0A8C-8CD9F8027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F47086-6A1F-E9E7-8C61-AABBDB19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55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93D6A-49D7-5474-707A-732A3A4ED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14DF8A-A067-721D-F49F-4A5B5B98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075279-3575-D8C7-048C-9CD4E5DE5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66538F-7D0D-7ADA-DD04-202A91BF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12ECC7-9D95-1D09-629D-7E6D63EF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826D55-2E5E-1FAE-7C5C-AB572B50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20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4AE45-48AA-D99A-2CD0-490C3324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2FCB0E4-AFA1-391E-8FC4-CB340FD99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001A69-06CA-4747-135A-AE338AD22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C42829-5F1D-E4E6-47C8-F50B354A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C3BEEC-6E71-931A-9162-20E6DEDB0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47B1B0-B9A6-C33A-5EBE-4E229897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4EFAD-E6C2-747D-11BD-96A904D9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0A0666-B561-8B19-D602-F205CB8F9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826D90-6AA3-639D-86B3-7CCBFC3A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7A0E6-E3C4-4F26-8C08-213C566AB89C}" type="datetimeFigureOut">
              <a:rPr lang="ru-RU" smtClean="0"/>
              <a:t>20.05.2024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5C097D-2442-BD69-0B89-E35BB3AE7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B699D0-7B91-3129-064F-D0A8625C6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2A74C-2D1D-4F89-8C10-0687730610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41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9C92EB-7D5B-5DE9-685F-F519B74EB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7ABDFA-2C4B-4F7C-8E8C-2D6B7D49E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4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D1F3F1-C568-EAA8-0281-8CD09FF6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0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C0BB67-1EAF-C8D3-A31C-B9648278E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22E27D-A015-722D-43DB-F6C079DD7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8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1DF5DD-97BF-0521-42C4-37CB6D0AD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6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F5EA8F-AF0B-9ACD-999E-FE57FD6C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EEDD68-F218-6FED-9466-82DABE76C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20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Велижанин</dc:creator>
  <cp:lastModifiedBy>Павел Велижанин</cp:lastModifiedBy>
  <cp:revision>4</cp:revision>
  <dcterms:created xsi:type="dcterms:W3CDTF">2024-05-19T12:15:13Z</dcterms:created>
  <dcterms:modified xsi:type="dcterms:W3CDTF">2024-05-19T22:55:59Z</dcterms:modified>
</cp:coreProperties>
</file>